
<file path=[Content_Types].xml><?xml version="1.0" encoding="utf-8"?>
<Types xmlns="http://schemas.openxmlformats.org/package/2006/content-types">
  <Override PartName="/ppt/slides/slide18.xml" ContentType="application/vnd.openxmlformats-officedocument.presentationml.slide+xml"/>
  <Override PartName="/ppt/slideLayouts/slideLayout15.xml" ContentType="application/vnd.openxmlformats-officedocument.presentationml.slideLayout+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Default Extension="jpeg" ContentType="image/jpeg"/>
  <Override PartName="/ppt/slides/slide10.xml" ContentType="application/vnd.openxmlformats-officedocument.presentationml.slide+xml"/>
  <Override PartName="/ppt/slideLayouts/slideLayout5.xml" ContentType="application/vnd.openxmlformats-officedocument.presentationml.slideLayout+xml"/>
  <Override PartName="/ppt/slides/slide1.xml" ContentType="application/vnd.openxmlformats-officedocument.presentationml.slide+xml"/>
  <Override PartName="/ppt/slides/slide26.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Override PartName="/ppt/slides/slide30.xml" ContentType="application/vnd.openxmlformats-officedocument.presentationml.slide+xml"/>
  <Default Extension="xml" ContentType="application/xml"/>
  <Override PartName="/ppt/slides/slide19.xml" ContentType="application/vnd.openxmlformats-officedocument.presentationml.slide+xml"/>
  <Override PartName="/ppt/slideLayouts/slideLayout16.xml" ContentType="application/vnd.openxmlformats-officedocument.presentationml.slideLayout+xml"/>
  <Override PartName="/ppt/tableStyles.xml" ContentType="application/vnd.openxmlformats-officedocument.presentationml.tableStyles+xml"/>
  <Override PartName="/ppt/slides/slide15.xml" ContentType="application/vnd.openxmlformats-officedocument.presentationml.slide+xml"/>
  <Override PartName="/ppt/slideLayouts/slideLayout12.xml" ContentType="application/vnd.openxmlformats-officedocument.presentationml.slideLayout+xml"/>
  <Override PartName="/ppt/slides/slide6.xml" ContentType="application/vnd.openxmlformats-officedocument.presentationml.slide+xml"/>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Override PartName="/ppt/slideLayouts/slideLayout2.xml" ContentType="application/vnd.openxmlformats-officedocument.presentationml.slideLayout+xml"/>
  <Override PartName="/ppt/slides/slide23.xml" ContentType="application/vnd.openxmlformats-officedocument.presentationml.slide+xml"/>
  <Override PartName="/ppt/slides/slide31.xml" ContentType="application/vnd.openxmlformats-officedocument.presentationml.slide+xml"/>
  <Override PartName="/ppt/slides/slide16.xml" ContentType="application/vnd.openxmlformats-officedocument.presentationml.slide+xml"/>
  <Override PartName="/ppt/slideLayouts/slideLayout13.xml" ContentType="application/vnd.openxmlformats-officedocument.presentationml.slideLayout+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32.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Layouts/slideLayout14.xml" ContentType="application/vnd.openxmlformats-officedocument.presentationml.slideLayout+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702" r:id="rId1"/>
  </p:sldMasterIdLst>
  <p:sldIdLst>
    <p:sldId id="256" r:id="rId2"/>
    <p:sldId id="288" r:id="rId3"/>
    <p:sldId id="258" r:id="rId4"/>
    <p:sldId id="259" r:id="rId5"/>
    <p:sldId id="260" r:id="rId6"/>
    <p:sldId id="261" r:id="rId7"/>
    <p:sldId id="262" r:id="rId8"/>
    <p:sldId id="263" r:id="rId9"/>
    <p:sldId id="264" r:id="rId10"/>
    <p:sldId id="269" r:id="rId11"/>
    <p:sldId id="265" r:id="rId12"/>
    <p:sldId id="266" r:id="rId13"/>
    <p:sldId id="267" r:id="rId14"/>
    <p:sldId id="268"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38" d="100"/>
          <a:sy n="138" d="100"/>
        </p:scale>
        <p:origin x="-1600"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jpe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e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bg>
      <p:bgRef idx="1003">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1295400"/>
            <a:ext cx="8228013" cy="1927225"/>
          </a:xfrm>
        </p:spPr>
        <p:txBody>
          <a:bodyPr tIns="0" bIns="0" anchor="b" anchorCtr="0"/>
          <a:lstStyle>
            <a:lvl1pPr>
              <a:defRPr sz="6000">
                <a:solidFill>
                  <a:schemeClr val="bg1"/>
                </a:solidFill>
              </a:defRPr>
            </a:lvl1pPr>
          </a:lstStyle>
          <a:p>
            <a:r>
              <a:rPr lang="en-US" smtClean="0"/>
              <a:t>Click to edit Master title style</a:t>
            </a:r>
            <a:endParaRPr/>
          </a:p>
        </p:txBody>
      </p:sp>
      <p:sp>
        <p:nvSpPr>
          <p:cNvPr id="3" name="Subtitle 2"/>
          <p:cNvSpPr>
            <a:spLocks noGrp="1"/>
          </p:cNvSpPr>
          <p:nvPr>
            <p:ph type="subTitle" idx="1"/>
          </p:nvPr>
        </p:nvSpPr>
        <p:spPr>
          <a:xfrm>
            <a:off x="457199" y="3307976"/>
            <a:ext cx="8228013" cy="1066800"/>
          </a:xfrm>
        </p:spPr>
        <p:txBody>
          <a:bodyPr tIns="0" bIns="0"/>
          <a:lstStyle>
            <a:lvl1pPr marL="0" indent="0" algn="ctr">
              <a:spcBef>
                <a:spcPts val="300"/>
              </a:spcBef>
              <a:buNone/>
              <a:defRPr sz="1800">
                <a:solidFill>
                  <a:schemeClr val="bg1"/>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AE5A5E-A579-E646-B1AE-E28423378DD9}" type="slidenum">
              <a:rPr lang="en-US" smtClean="0"/>
              <a:pPr/>
              <a:t>‹#›</a:t>
            </a:fld>
            <a:endParaRPr lang="en-US" dirty="0"/>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bg>
      <p:bgRef idx="1001">
        <a:schemeClr val="bg1"/>
      </p:bgRef>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CAE5A5E-A579-E646-B1AE-E28423378DD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199" y="381001"/>
            <a:ext cx="3509683" cy="2209800"/>
          </a:xfrm>
        </p:spPr>
        <p:txBody>
          <a:bodyPr anchor="b"/>
          <a:lstStyle>
            <a:lvl1pPr algn="l">
              <a:defRPr sz="4400" b="0"/>
            </a:lvl1pPr>
          </a:lstStyle>
          <a:p>
            <a:r>
              <a:rPr lang="en-US" smtClean="0"/>
              <a:t>Click to edit Master title style</a:t>
            </a:r>
            <a:endParaRPr/>
          </a:p>
        </p:txBody>
      </p:sp>
      <p:sp>
        <p:nvSpPr>
          <p:cNvPr id="3" name="Content Placeholder 2"/>
          <p:cNvSpPr>
            <a:spLocks noGrp="1"/>
          </p:cNvSpPr>
          <p:nvPr>
            <p:ph idx="1"/>
          </p:nvPr>
        </p:nvSpPr>
        <p:spPr>
          <a:xfrm>
            <a:off x="5029200" y="273050"/>
            <a:ext cx="3657600" cy="5853113"/>
          </a:xfrm>
        </p:spPr>
        <p:txBody>
          <a:bodyPr>
            <a:normAutofit/>
          </a:bodyPr>
          <a:lstStyle>
            <a:lvl1pPr>
              <a:defRPr sz="2200"/>
            </a:lvl1pPr>
            <a:lvl2pPr>
              <a:defRPr sz="20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457199" y="2649071"/>
            <a:ext cx="3509683" cy="3388192"/>
          </a:xfrm>
        </p:spPr>
        <p:txBody>
          <a:bodyPr>
            <a:normAutofit/>
          </a:bodyPr>
          <a:lstStyle>
            <a:lvl1pPr marL="0" indent="0">
              <a:buNone/>
              <a:defRPr sz="20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B7BB93A1-F5C2-184C-A898-FE885CDD5CD0}" type="datetimeFigureOut">
              <a:rPr lang="en-US" smtClean="0"/>
              <a:pPr/>
              <a:t>9/27/11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AE5A5E-A579-E646-B1AE-E28423378DD9}"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B7BB93A1-F5C2-184C-A898-FE885CDD5CD0}" type="datetimeFigureOut">
              <a:rPr lang="en-US" smtClean="0"/>
              <a:pPr/>
              <a:t>9/27/11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AE5A5E-A579-E646-B1AE-E28423378DD9}" type="slidenum">
              <a:rPr lang="en-US" smtClean="0"/>
              <a:pPr/>
              <a:t>‹#›</a:t>
            </a:fld>
            <a:endParaRPr lang="en-US" dirty="0"/>
          </a:p>
        </p:txBody>
      </p:sp>
      <p:sp>
        <p:nvSpPr>
          <p:cNvPr id="9" name="Picture Placeholder 8"/>
          <p:cNvSpPr>
            <a:spLocks noGrp="1"/>
          </p:cNvSpPr>
          <p:nvPr>
            <p:ph type="pic" sz="quarter" idx="13"/>
          </p:nvPr>
        </p:nvSpPr>
        <p:spPr>
          <a:xfrm>
            <a:off x="228600" y="1143000"/>
            <a:ext cx="4267200" cy="4267200"/>
          </a:xfrm>
          <a:prstGeom prst="ellipse">
            <a:avLst/>
          </a:prstGeom>
          <a:ln w="28575">
            <a:solidFill>
              <a:schemeClr val="accent1"/>
            </a:solidFill>
          </a:ln>
        </p:spPr>
        <p:txBody>
          <a:bodyPr/>
          <a:lstStyle>
            <a:lvl1pPr marL="0" indent="0">
              <a:buNone/>
              <a:defRPr>
                <a:solidFill>
                  <a:schemeClr val="bg1"/>
                </a:solidFill>
              </a:defRPr>
            </a:lvl1pPr>
          </a:lstStyle>
          <a:p>
            <a:r>
              <a:rPr lang="en-US" dirty="0" smtClean="0"/>
              <a:t>Click icon to add picture</a:t>
            </a:r>
            <a:endParaRPr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Pictures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051425" y="381001"/>
            <a:ext cx="3635375" cy="2209800"/>
          </a:xfrm>
        </p:spPr>
        <p:txBody>
          <a:bodyPr anchor="b"/>
          <a:lstStyle>
            <a:lvl1pPr algn="l">
              <a:defRPr sz="4400" b="0">
                <a:solidFill>
                  <a:schemeClr val="tx1"/>
                </a:solidFill>
              </a:defRPr>
            </a:lvl1pPr>
          </a:lstStyle>
          <a:p>
            <a:r>
              <a:rPr lang="en-US" smtClean="0"/>
              <a:t>Click to edit Master title style</a:t>
            </a:r>
            <a:endParaRPr/>
          </a:p>
        </p:txBody>
      </p:sp>
      <p:sp>
        <p:nvSpPr>
          <p:cNvPr id="4" name="Text Placeholder 3"/>
          <p:cNvSpPr>
            <a:spLocks noGrp="1"/>
          </p:cNvSpPr>
          <p:nvPr>
            <p:ph type="body" sz="half" idx="2"/>
          </p:nvPr>
        </p:nvSpPr>
        <p:spPr>
          <a:xfrm>
            <a:off x="5051425" y="2649070"/>
            <a:ext cx="3635375" cy="3505667"/>
          </a:xfrm>
        </p:spPr>
        <p:txBody>
          <a:bodyPr>
            <a:normAutofit/>
          </a:bodyPr>
          <a:lstStyle>
            <a:lvl1pPr marL="0" indent="0">
              <a:buNone/>
              <a:defRPr sz="2000">
                <a:solidFill>
                  <a:schemeClr val="tx1">
                    <a:lumMod val="65000"/>
                    <a:lumOff val="3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bg1"/>
                </a:solidFill>
              </a:defRPr>
            </a:lvl1pPr>
          </a:lstStyle>
          <a:p>
            <a:fld id="{B7BB93A1-F5C2-184C-A898-FE885CDD5CD0}" type="datetimeFigureOut">
              <a:rPr lang="en-US" smtClean="0"/>
              <a:pPr/>
              <a:t>9/27/11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AE5A5E-A579-E646-B1AE-E28423378DD9}" type="slidenum">
              <a:rPr lang="en-US" smtClean="0"/>
              <a:pPr/>
              <a:t>‹#›</a:t>
            </a:fld>
            <a:endParaRPr lang="en-US" dirty="0"/>
          </a:p>
        </p:txBody>
      </p:sp>
      <p:sp>
        <p:nvSpPr>
          <p:cNvPr id="9" name="Picture Placeholder 8"/>
          <p:cNvSpPr>
            <a:spLocks noGrp="1"/>
          </p:cNvSpPr>
          <p:nvPr>
            <p:ph type="pic" sz="quarter" idx="13"/>
          </p:nvPr>
        </p:nvSpPr>
        <p:spPr>
          <a:xfrm>
            <a:off x="990600" y="2590800"/>
            <a:ext cx="3505200" cy="3505200"/>
          </a:xfrm>
          <a:prstGeom prst="ellipse">
            <a:avLst/>
          </a:prstGeom>
          <a:ln w="28575">
            <a:solidFill>
              <a:schemeClr val="accent1"/>
            </a:solidFill>
          </a:ln>
        </p:spPr>
        <p:txBody>
          <a:bodyPr/>
          <a:lstStyle>
            <a:lvl1pPr marL="0" indent="0">
              <a:buNone/>
              <a:defRPr>
                <a:solidFill>
                  <a:schemeClr val="bg1"/>
                </a:solidFill>
              </a:defRPr>
            </a:lvl1pPr>
          </a:lstStyle>
          <a:p>
            <a:r>
              <a:rPr lang="en-US" dirty="0" smtClean="0"/>
              <a:t>Click icon to add picture</a:t>
            </a:r>
            <a:endParaRPr dirty="0"/>
          </a:p>
        </p:txBody>
      </p:sp>
      <p:sp>
        <p:nvSpPr>
          <p:cNvPr id="8" name="Picture Placeholder 8"/>
          <p:cNvSpPr>
            <a:spLocks noGrp="1"/>
          </p:cNvSpPr>
          <p:nvPr>
            <p:ph type="pic" sz="quarter" idx="14"/>
          </p:nvPr>
        </p:nvSpPr>
        <p:spPr>
          <a:xfrm>
            <a:off x="2479675" y="1260475"/>
            <a:ext cx="1254125" cy="1254125"/>
          </a:xfrm>
          <a:prstGeom prst="ellipse">
            <a:avLst/>
          </a:prstGeom>
          <a:ln w="28575">
            <a:solidFill>
              <a:schemeClr val="accent1"/>
            </a:solidFill>
          </a:ln>
        </p:spPr>
        <p:txBody>
          <a:bodyPr>
            <a:normAutofit/>
          </a:bodyPr>
          <a:lstStyle>
            <a:lvl1pPr marL="0" indent="0">
              <a:buNone/>
              <a:defRPr sz="1400">
                <a:solidFill>
                  <a:schemeClr val="bg1"/>
                </a:solidFill>
              </a:defRPr>
            </a:lvl1pPr>
          </a:lstStyle>
          <a:p>
            <a:r>
              <a:rPr lang="en-US" dirty="0" smtClean="0"/>
              <a:t>Click icon to add picture</a:t>
            </a:r>
            <a:endParaRPr dirty="0"/>
          </a:p>
        </p:txBody>
      </p:sp>
      <p:sp>
        <p:nvSpPr>
          <p:cNvPr id="10" name="Picture Placeholder 8"/>
          <p:cNvSpPr>
            <a:spLocks noGrp="1"/>
          </p:cNvSpPr>
          <p:nvPr>
            <p:ph type="pic" sz="quarter" idx="15"/>
          </p:nvPr>
        </p:nvSpPr>
        <p:spPr>
          <a:xfrm>
            <a:off x="269875" y="762000"/>
            <a:ext cx="2092325" cy="2092325"/>
          </a:xfrm>
          <a:prstGeom prst="ellipse">
            <a:avLst/>
          </a:prstGeom>
          <a:ln w="28575">
            <a:solidFill>
              <a:schemeClr val="accent1"/>
            </a:solidFill>
          </a:ln>
        </p:spPr>
        <p:txBody>
          <a:bodyPr>
            <a:normAutofit/>
          </a:bodyPr>
          <a:lstStyle>
            <a:lvl1pPr marL="0" indent="0">
              <a:buNone/>
              <a:defRPr sz="1800">
                <a:solidFill>
                  <a:schemeClr val="bg1"/>
                </a:solidFill>
              </a:defRPr>
            </a:lvl1pPr>
          </a:lstStyle>
          <a:p>
            <a:r>
              <a:rPr lang="en-US" dirty="0" smtClean="0"/>
              <a:t>Click icon to add picture</a:t>
            </a:r>
            <a:endParaRPr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a:xfrm>
            <a:off x="457200" y="2568388"/>
            <a:ext cx="8228013" cy="3468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AE5A5E-A579-E646-B1AE-E28423378DD9}" type="slidenum">
              <a:rPr lang="en-US" smtClean="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6600" y="274638"/>
            <a:ext cx="1524000" cy="5851525"/>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416859"/>
            <a:ext cx="6019800" cy="561564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AE5A5E-A579-E646-B1AE-E28423378DD9}" type="slidenum">
              <a:rPr lang="en-US" smtClean="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Closing">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CAE5A5E-A579-E646-B1AE-E28423378DD9}"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AE5A5E-A579-E646-B1AE-E28423378DD9}"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236694"/>
            <a:ext cx="6400800" cy="1362075"/>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1676399" y="3609695"/>
            <a:ext cx="5181601" cy="1500187"/>
          </a:xfrm>
        </p:spPr>
        <p:txBody>
          <a:bodyPr anchor="t" anchorCtr="0"/>
          <a:lstStyle>
            <a:lvl1pPr marL="0" indent="0" algn="r">
              <a:spcBef>
                <a:spcPts val="300"/>
              </a:spcBef>
              <a:buNone/>
              <a:defRPr sz="1800"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bg1"/>
                </a:solidFill>
              </a:defRPr>
            </a:lvl1pPr>
          </a:lstStyle>
          <a:p>
            <a:fld id="{B7BB93A1-F5C2-184C-A898-FE885CDD5CD0}" type="datetimeFigureOut">
              <a:rPr lang="en-US" smtClean="0"/>
              <a:pPr/>
              <a:t>9/27/11</a:t>
            </a:fld>
            <a:endParaRPr lang="en-US" dirty="0"/>
          </a:p>
        </p:txBody>
      </p:sp>
      <p:sp>
        <p:nvSpPr>
          <p:cNvPr id="5" name="Footer Placeholder 4"/>
          <p:cNvSpPr>
            <a:spLocks noGrp="1"/>
          </p:cNvSpPr>
          <p:nvPr>
            <p:ph type="ftr" sz="quarter" idx="11"/>
          </p:nvPr>
        </p:nvSpPr>
        <p:spPr>
          <a:xfrm>
            <a:off x="7238999" y="6356350"/>
            <a:ext cx="1446213"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bg1"/>
                </a:solidFill>
              </a:defRPr>
            </a:lvl1pPr>
          </a:lstStyle>
          <a:p>
            <a:fld id="{FCAE5A5E-A579-E646-B1AE-E28423378DD9}" type="slidenum">
              <a:rPr lang="en-US" smtClean="0"/>
              <a:pPr/>
              <a:t>‹#›</a:t>
            </a:fld>
            <a:endParaRPr lang="en-US" dirty="0"/>
          </a:p>
        </p:txBody>
      </p:sp>
      <p:sp>
        <p:nvSpPr>
          <p:cNvPr id="8" name="TextBox 7"/>
          <p:cNvSpPr txBox="1"/>
          <p:nvPr/>
        </p:nvSpPr>
        <p:spPr>
          <a:xfrm>
            <a:off x="8292818" y="5804647"/>
            <a:ext cx="367088" cy="677108"/>
          </a:xfrm>
          <a:prstGeom prst="rect">
            <a:avLst/>
          </a:prstGeom>
          <a:noFill/>
        </p:spPr>
        <p:txBody>
          <a:bodyPr wrap="none" lIns="0" tIns="0" rIns="0" bIns="0" rtlCol="0">
            <a:spAutoFit/>
          </a:bodyPr>
          <a:lstStyle/>
          <a:p>
            <a:r>
              <a:rPr sz="4400">
                <a:solidFill>
                  <a:schemeClr val="accent1"/>
                </a:solidFill>
                <a:latin typeface="Wingdings" pitchFamily="2" charset="2"/>
              </a:rPr>
              <a:t>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34753"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AE5A5E-A579-E646-B1AE-E28423378DD9}"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740664"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40664"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631578" y="2232211"/>
            <a:ext cx="3767328" cy="762000"/>
          </a:xfrm>
        </p:spPr>
        <p:txBody>
          <a:bodyPr anchor="b">
            <a:noAutofit/>
          </a:bodyPr>
          <a:lstStyle>
            <a:lvl1pPr marL="0" indent="0" algn="ctr">
              <a:lnSpc>
                <a:spcPts val="2600"/>
              </a:lnSpc>
              <a:spcBef>
                <a:spcPts val="0"/>
              </a:spcBef>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31578" y="3160059"/>
            <a:ext cx="3767328" cy="2891491"/>
          </a:xfrm>
        </p:spPr>
        <p:txBody>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CAE5A5E-A579-E646-B1AE-E28423378DD9}"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2 Content, Top and Bottom">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762000" y="2784475"/>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AE5A5E-A579-E646-B1AE-E28423378DD9}" type="slidenum">
              <a:rPr lang="en-US" smtClean="0"/>
              <a:pPr/>
              <a:t>‹#›</a:t>
            </a:fld>
            <a:endParaRPr lang="en-US" dirty="0"/>
          </a:p>
        </p:txBody>
      </p:sp>
      <p:sp>
        <p:nvSpPr>
          <p:cNvPr id="8" name="Content Placeholder 2"/>
          <p:cNvSpPr>
            <a:spLocks noGrp="1"/>
          </p:cNvSpPr>
          <p:nvPr>
            <p:ph sz="half" idx="13"/>
          </p:nvPr>
        </p:nvSpPr>
        <p:spPr>
          <a:xfrm>
            <a:off x="762000" y="4497070"/>
            <a:ext cx="7656512"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3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AE5A5E-A579-E646-B1AE-E28423378DD9}" type="slidenum">
              <a:rPr lang="en-US" smtClean="0"/>
              <a:pPr/>
              <a:t>‹#›</a:t>
            </a:fld>
            <a:endParaRPr lang="en-US" dirty="0"/>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9" name="Content Placeholder 2"/>
          <p:cNvSpPr>
            <a:spLocks noGrp="1"/>
          </p:cNvSpPr>
          <p:nvPr>
            <p:ph sz="half" idx="14"/>
          </p:nvPr>
        </p:nvSpPr>
        <p:spPr>
          <a:xfrm>
            <a:off x="740664" y="2784475"/>
            <a:ext cx="3767328" cy="3252788"/>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reserve="1">
  <p:cSld name="4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sz="half" idx="1"/>
          </p:nvPr>
        </p:nvSpPr>
        <p:spPr>
          <a:xfrm>
            <a:off x="4636008"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AE5A5E-A579-E646-B1AE-E28423378DD9}" type="slidenum">
              <a:rPr lang="en-US" smtClean="0"/>
              <a:pPr/>
              <a:t>‹#›</a:t>
            </a:fld>
            <a:endParaRPr lang="en-US" dirty="0"/>
          </a:p>
        </p:txBody>
      </p:sp>
      <p:sp>
        <p:nvSpPr>
          <p:cNvPr id="8" name="Content Placeholder 2"/>
          <p:cNvSpPr>
            <a:spLocks noGrp="1"/>
          </p:cNvSpPr>
          <p:nvPr>
            <p:ph sz="half" idx="13"/>
          </p:nvPr>
        </p:nvSpPr>
        <p:spPr>
          <a:xfrm>
            <a:off x="4636008"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0" name="Content Placeholder 2"/>
          <p:cNvSpPr>
            <a:spLocks noGrp="1"/>
          </p:cNvSpPr>
          <p:nvPr>
            <p:ph sz="half" idx="14"/>
          </p:nvPr>
        </p:nvSpPr>
        <p:spPr>
          <a:xfrm>
            <a:off x="739775" y="2784475"/>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11" name="Content Placeholder 2"/>
          <p:cNvSpPr>
            <a:spLocks noGrp="1"/>
          </p:cNvSpPr>
          <p:nvPr>
            <p:ph sz="half" idx="15"/>
          </p:nvPr>
        </p:nvSpPr>
        <p:spPr>
          <a:xfrm>
            <a:off x="739775" y="4497070"/>
            <a:ext cx="3767328" cy="1554480"/>
          </a:xfrm>
        </p:spPr>
        <p:txBody>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7BB93A1-F5C2-184C-A898-FE885CDD5CD0}" type="datetimeFigureOut">
              <a:rPr lang="en-US" smtClean="0"/>
              <a:pPr/>
              <a:t>9/27/11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CAE5A5E-A579-E646-B1AE-E28423378DD9}"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345141"/>
            <a:ext cx="8229600" cy="1143000"/>
          </a:xfrm>
          <a:prstGeom prst="rect">
            <a:avLst/>
          </a:prstGeom>
        </p:spPr>
        <p:txBody>
          <a:bodyPr vert="horz" lIns="91440" tIns="45720" rIns="91440" bIns="45720" rtlCol="0" anchor="ctr">
            <a:noAutofit/>
          </a:bodyPr>
          <a:lstStyle/>
          <a:p>
            <a:r>
              <a:rPr lang="en-US" smtClean="0"/>
              <a:t>Click to edit Master title style</a:t>
            </a:r>
            <a:endParaRPr/>
          </a:p>
        </p:txBody>
      </p:sp>
      <p:sp>
        <p:nvSpPr>
          <p:cNvPr id="3" name="Text Placeholder 2"/>
          <p:cNvSpPr>
            <a:spLocks noGrp="1"/>
          </p:cNvSpPr>
          <p:nvPr>
            <p:ph type="body" idx="1"/>
          </p:nvPr>
        </p:nvSpPr>
        <p:spPr>
          <a:xfrm>
            <a:off x="739775" y="2770094"/>
            <a:ext cx="7662864" cy="326716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fld id="{B7BB93A1-F5C2-184C-A898-FE885CDD5CD0}" type="datetimeFigureOut">
              <a:rPr lang="en-US" smtClean="0"/>
              <a:pPr/>
              <a:t>9/27/11</a:t>
            </a:fld>
            <a:endParaRPr lang="en-US" dirty="0"/>
          </a:p>
        </p:txBody>
      </p:sp>
      <p:sp>
        <p:nvSpPr>
          <p:cNvPr id="5" name="Footer Placeholder 4"/>
          <p:cNvSpPr>
            <a:spLocks noGrp="1"/>
          </p:cNvSpPr>
          <p:nvPr>
            <p:ph type="ftr" sz="quarter" idx="3"/>
          </p:nvPr>
        </p:nvSpPr>
        <p:spPr>
          <a:xfrm>
            <a:off x="5789613" y="6356350"/>
            <a:ext cx="2895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4305300" y="6356350"/>
            <a:ext cx="533400" cy="365125"/>
          </a:xfrm>
          <a:prstGeom prst="rect">
            <a:avLst/>
          </a:prstGeom>
        </p:spPr>
        <p:txBody>
          <a:bodyPr vert="horz" lIns="91440" tIns="45720" rIns="91440" bIns="45720" rtlCol="0" anchor="ctr"/>
          <a:lstStyle>
            <a:lvl1pPr algn="ctr">
              <a:defRPr sz="1100" b="1">
                <a:solidFill>
                  <a:schemeClr val="tx1">
                    <a:lumMod val="50000"/>
                    <a:lumOff val="50000"/>
                  </a:schemeClr>
                </a:solidFill>
              </a:defRPr>
            </a:lvl1pPr>
          </a:lstStyle>
          <a:p>
            <a:fld id="{FCAE5A5E-A579-E646-B1AE-E28423378DD9}"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 id="2147483716" r:id="rId14"/>
    <p:sldLayoutId id="2147483717" r:id="rId15"/>
    <p:sldLayoutId id="2147483718" r:id="rId16"/>
  </p:sldLayoutIdLst>
  <p:txStyles>
    <p:titleStyle>
      <a:lvl1pPr algn="ctr" defTabSz="914400" rtl="0" eaLnBrk="1" latinLnBrk="0" hangingPunct="1">
        <a:spcBef>
          <a:spcPct val="0"/>
        </a:spcBef>
        <a:buNone/>
        <a:defRPr sz="4600" kern="1200">
          <a:solidFill>
            <a:schemeClr val="bg1"/>
          </a:solidFill>
          <a:latin typeface="+mj-lt"/>
          <a:ea typeface="+mj-ea"/>
          <a:cs typeface="+mj-cs"/>
        </a:defRPr>
      </a:lvl1pPr>
    </p:titleStyle>
    <p:bodyStyle>
      <a:lvl1pPr marL="342900" indent="-342900" algn="l" defTabSz="914400" rtl="0" eaLnBrk="1" latinLnBrk="0" hangingPunct="1">
        <a:spcBef>
          <a:spcPts val="2000"/>
        </a:spcBef>
        <a:buClr>
          <a:schemeClr val="accent1"/>
        </a:buClr>
        <a:buSzPct val="90000"/>
        <a:buFont typeface="Wingdings" pitchFamily="2" charset="2"/>
        <a:buChar char="S"/>
        <a:defRPr sz="22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60000"/>
            <a:lumOff val="40000"/>
          </a:schemeClr>
        </a:buClr>
        <a:buSzPct val="90000"/>
        <a:buFont typeface="Wingdings" pitchFamily="2" charset="2"/>
        <a:buChar char="S"/>
        <a:defRPr sz="2000" kern="1200">
          <a:solidFill>
            <a:schemeClr val="tx1">
              <a:lumMod val="65000"/>
              <a:lumOff val="35000"/>
            </a:schemeClr>
          </a:solidFill>
          <a:latin typeface="+mn-lt"/>
          <a:ea typeface="+mn-ea"/>
          <a:cs typeface="+mn-cs"/>
        </a:defRPr>
      </a:lvl2pPr>
      <a:lvl3pPr marL="10350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3pPr>
      <a:lvl4pPr marL="1371600" indent="-336550" algn="l" defTabSz="914400" rtl="0" eaLnBrk="1" latinLnBrk="0" hangingPunct="1">
        <a:spcBef>
          <a:spcPts val="600"/>
        </a:spcBef>
        <a:buClr>
          <a:schemeClr val="accent1">
            <a:lumMod val="60000"/>
            <a:lumOff val="40000"/>
          </a:schemeClr>
        </a:buClr>
        <a:buSzPct val="90000"/>
        <a:buFont typeface="Wingdings" pitchFamily="2" charset="2"/>
        <a:buChar char="S"/>
        <a:defRPr sz="1800" kern="1200">
          <a:solidFill>
            <a:schemeClr val="tx1">
              <a:lumMod val="65000"/>
              <a:lumOff val="35000"/>
            </a:schemeClr>
          </a:solidFill>
          <a:latin typeface="+mn-lt"/>
          <a:ea typeface="+mn-ea"/>
          <a:cs typeface="+mn-cs"/>
        </a:defRPr>
      </a:lvl4pPr>
      <a:lvl5pPr marL="1720850" indent="-349250" algn="l" defTabSz="914400" rtl="0" eaLnBrk="1" latinLnBrk="0" hangingPunct="1">
        <a:spcBef>
          <a:spcPts val="600"/>
        </a:spcBef>
        <a:buClr>
          <a:schemeClr val="accent1"/>
        </a:buClr>
        <a:buSzPct val="90000"/>
        <a:buFont typeface="Wingdings" pitchFamily="2" charset="2"/>
        <a:buChar char="S"/>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Mission Trip </a:t>
            </a:r>
            <a:br>
              <a:rPr lang="en-US" dirty="0" smtClean="0"/>
            </a:br>
            <a:r>
              <a:rPr lang="en-US" dirty="0" smtClean="0"/>
              <a:t>Basics</a:t>
            </a:r>
            <a:br>
              <a:rPr lang="en-US" dirty="0" smtClean="0"/>
            </a:br>
            <a:endParaRPr lang="en-US" dirty="0"/>
          </a:p>
        </p:txBody>
      </p:sp>
      <p:sp>
        <p:nvSpPr>
          <p:cNvPr id="3" name="Subtitle 2"/>
          <p:cNvSpPr>
            <a:spLocks noGrp="1"/>
          </p:cNvSpPr>
          <p:nvPr>
            <p:ph type="subTitle" idx="1"/>
          </p:nvPr>
        </p:nvSpPr>
        <p:spPr/>
        <p:txBody>
          <a:bodyPr/>
          <a:lstStyle/>
          <a:p>
            <a:r>
              <a:rPr lang="en-US" smtClean="0"/>
              <a:t>Prepare </a:t>
            </a:r>
            <a:r>
              <a:rPr lang="en-US" dirty="0" smtClean="0"/>
              <a:t>– Go – Return</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week Before your Trip</a:t>
            </a:r>
            <a:endParaRPr lang="en-US" dirty="0"/>
          </a:p>
        </p:txBody>
      </p:sp>
      <p:sp>
        <p:nvSpPr>
          <p:cNvPr id="3" name="Content Placeholder 2"/>
          <p:cNvSpPr>
            <a:spLocks noGrp="1"/>
          </p:cNvSpPr>
          <p:nvPr>
            <p:ph idx="1"/>
          </p:nvPr>
        </p:nvSpPr>
        <p:spPr/>
        <p:txBody>
          <a:bodyPr/>
          <a:lstStyle/>
          <a:p>
            <a:r>
              <a:rPr lang="en-US" dirty="0" smtClean="0"/>
              <a:t>Double check all packed items</a:t>
            </a:r>
          </a:p>
          <a:p>
            <a:r>
              <a:rPr lang="en-US" dirty="0" smtClean="0"/>
              <a:t>Review all documents, tickets, etc.</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REMEMBER</a:t>
            </a:r>
            <a:endParaRPr lang="en-US" dirty="0"/>
          </a:p>
        </p:txBody>
      </p:sp>
      <p:sp>
        <p:nvSpPr>
          <p:cNvPr id="3" name="Content Placeholder 2"/>
          <p:cNvSpPr>
            <a:spLocks noGrp="1"/>
          </p:cNvSpPr>
          <p:nvPr>
            <p:ph idx="1"/>
          </p:nvPr>
        </p:nvSpPr>
        <p:spPr/>
        <p:txBody>
          <a:bodyPr/>
          <a:lstStyle/>
          <a:p>
            <a:r>
              <a:rPr lang="en-US" dirty="0" smtClean="0"/>
              <a:t>Pack as if you are camping.</a:t>
            </a:r>
          </a:p>
          <a:p>
            <a:r>
              <a:rPr lang="en-US" dirty="0" smtClean="0"/>
              <a:t>Use the attached list as a guide.</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 For The Environment</a:t>
            </a:r>
            <a:endParaRPr lang="en-US" dirty="0"/>
          </a:p>
        </p:txBody>
      </p:sp>
      <p:sp>
        <p:nvSpPr>
          <p:cNvPr id="3" name="Content Placeholder 2"/>
          <p:cNvSpPr>
            <a:spLocks noGrp="1"/>
          </p:cNvSpPr>
          <p:nvPr>
            <p:ph idx="1"/>
          </p:nvPr>
        </p:nvSpPr>
        <p:spPr/>
        <p:txBody>
          <a:bodyPr/>
          <a:lstStyle/>
          <a:p>
            <a:r>
              <a:rPr lang="en-US" dirty="0" smtClean="0"/>
              <a:t>Haiti is hot – hot in January, very hot in July.</a:t>
            </a:r>
          </a:p>
          <a:p>
            <a:r>
              <a:rPr lang="en-US" dirty="0" smtClean="0"/>
              <a:t>Haiti is dirty – dusty roads which are muddy after rains.</a:t>
            </a:r>
          </a:p>
          <a:p>
            <a:r>
              <a:rPr lang="en-US" dirty="0" smtClean="0"/>
              <a:t>Haiti is crowded – help each other in crowded places.</a:t>
            </a:r>
          </a:p>
          <a:p>
            <a:r>
              <a:rPr lang="en-US" dirty="0" smtClean="0"/>
              <a:t>Haiti is friendly – anticipate meeting people you will never forget.</a:t>
            </a:r>
          </a:p>
          <a:p>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Make your trip a time when people can experience new culture and connect with the wider body of Christ.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Travel</a:t>
            </a:r>
            <a:endParaRPr lang="en-US" dirty="0"/>
          </a:p>
        </p:txBody>
      </p:sp>
      <p:sp>
        <p:nvSpPr>
          <p:cNvPr id="3" name="Content Placeholder 2"/>
          <p:cNvSpPr>
            <a:spLocks noGrp="1"/>
          </p:cNvSpPr>
          <p:nvPr>
            <p:ph idx="1"/>
          </p:nvPr>
        </p:nvSpPr>
        <p:spPr/>
        <p:txBody>
          <a:bodyPr>
            <a:normAutofit fontScale="92500"/>
          </a:bodyPr>
          <a:lstStyle/>
          <a:p>
            <a:r>
              <a:rPr lang="en-US" dirty="0" smtClean="0"/>
              <a:t>Pack as lightly as you can – one checked bag and one carry on.</a:t>
            </a:r>
          </a:p>
          <a:p>
            <a:r>
              <a:rPr lang="en-US" dirty="0" smtClean="0"/>
              <a:t>You must be able to move with your own luggage. Don’t let the porters at the PAP airport even touch your luggage unless you want to pay ten of them or argue in Creole.</a:t>
            </a:r>
          </a:p>
          <a:p>
            <a:endParaRPr lang="en-US" dirty="0" smtClean="0"/>
          </a:p>
          <a:p>
            <a:r>
              <a:rPr lang="en-US" dirty="0" smtClean="0"/>
              <a:t>Make sure you have vital phone numbers and contact information.</a:t>
            </a:r>
          </a:p>
          <a:p>
            <a:endParaRPr lang="en-US"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Guesthouse</a:t>
            </a:r>
            <a:endParaRPr lang="en-US" dirty="0"/>
          </a:p>
        </p:txBody>
      </p:sp>
      <p:sp>
        <p:nvSpPr>
          <p:cNvPr id="3" name="Content Placeholder 2"/>
          <p:cNvSpPr>
            <a:spLocks noGrp="1"/>
          </p:cNvSpPr>
          <p:nvPr>
            <p:ph idx="1"/>
          </p:nvPr>
        </p:nvSpPr>
        <p:spPr/>
        <p:txBody>
          <a:bodyPr/>
          <a:lstStyle/>
          <a:p>
            <a:r>
              <a:rPr lang="en-US" dirty="0" smtClean="0"/>
              <a:t>Meet together each day for devotions.</a:t>
            </a:r>
          </a:p>
          <a:p>
            <a:r>
              <a:rPr lang="en-US" dirty="0" smtClean="0"/>
              <a:t>Pray together daily.</a:t>
            </a:r>
          </a:p>
          <a:p>
            <a:r>
              <a:rPr lang="en-US" dirty="0" smtClean="0"/>
              <a:t>Sing together.</a:t>
            </a:r>
          </a:p>
          <a:p>
            <a:r>
              <a:rPr lang="en-US" dirty="0" smtClean="0"/>
              <a:t>Enjoy meals together – try new foods.</a:t>
            </a:r>
          </a:p>
          <a:p>
            <a:pP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Accommodations</a:t>
            </a:r>
            <a:endParaRPr lang="en-US" dirty="0"/>
          </a:p>
        </p:txBody>
      </p:sp>
      <p:sp>
        <p:nvSpPr>
          <p:cNvPr id="3" name="Content Placeholder 2"/>
          <p:cNvSpPr>
            <a:spLocks noGrp="1"/>
          </p:cNvSpPr>
          <p:nvPr>
            <p:ph idx="1"/>
          </p:nvPr>
        </p:nvSpPr>
        <p:spPr/>
        <p:txBody>
          <a:bodyPr>
            <a:normAutofit/>
          </a:bodyPr>
          <a:lstStyle/>
          <a:p>
            <a:r>
              <a:rPr lang="en-US" dirty="0" smtClean="0"/>
              <a:t>The Mission will provide three meals each day.</a:t>
            </a:r>
          </a:p>
          <a:p>
            <a:r>
              <a:rPr lang="en-US" dirty="0" smtClean="0"/>
              <a:t>The Mission will provide bottled drinking water.</a:t>
            </a:r>
          </a:p>
          <a:p>
            <a:r>
              <a:rPr lang="en-US" dirty="0" smtClean="0"/>
              <a:t>The Mission will provide a beds  with sheets and pillows.</a:t>
            </a:r>
          </a:p>
          <a:p>
            <a:r>
              <a:rPr lang="en-US" dirty="0" smtClean="0"/>
              <a:t>The Mission will provide towels. Showers and toilets are available.</a:t>
            </a:r>
          </a:p>
          <a:p>
            <a:r>
              <a:rPr lang="en-US" dirty="0" smtClean="0"/>
              <a:t>Limited solar electric power is available.</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Interact</a:t>
            </a:r>
            <a:endParaRPr lang="en-US" dirty="0"/>
          </a:p>
        </p:txBody>
      </p:sp>
      <p:sp>
        <p:nvSpPr>
          <p:cNvPr id="3" name="Content Placeholder 2"/>
          <p:cNvSpPr>
            <a:spLocks noGrp="1"/>
          </p:cNvSpPr>
          <p:nvPr>
            <p:ph idx="1"/>
          </p:nvPr>
        </p:nvSpPr>
        <p:spPr/>
        <p:txBody>
          <a:bodyPr/>
          <a:lstStyle/>
          <a:p>
            <a:r>
              <a:rPr lang="en-US" dirty="0" smtClean="0"/>
              <a:t>Learn a small amount of the language.</a:t>
            </a:r>
          </a:p>
          <a:p>
            <a:r>
              <a:rPr lang="en-US" dirty="0" smtClean="0"/>
              <a:t>Leave the guesthouse to venture into the Community.</a:t>
            </a:r>
          </a:p>
          <a:p>
            <a:r>
              <a:rPr lang="en-US" dirty="0" smtClean="0"/>
              <a:t>Visit with Haitians.</a:t>
            </a:r>
          </a:p>
          <a:p>
            <a:r>
              <a:rPr lang="en-US" dirty="0" smtClean="0"/>
              <a:t>Invite them to the guesthouse.</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Visit the Mission</a:t>
            </a:r>
            <a:endParaRPr lang="en-US" dirty="0"/>
          </a:p>
        </p:txBody>
      </p:sp>
      <p:sp>
        <p:nvSpPr>
          <p:cNvPr id="3" name="Content Placeholder 2"/>
          <p:cNvSpPr>
            <a:spLocks noGrp="1"/>
          </p:cNvSpPr>
          <p:nvPr>
            <p:ph idx="1"/>
          </p:nvPr>
        </p:nvSpPr>
        <p:spPr/>
        <p:txBody>
          <a:bodyPr/>
          <a:lstStyle/>
          <a:p>
            <a:endParaRPr lang="en-US" dirty="0" smtClean="0"/>
          </a:p>
          <a:p>
            <a:r>
              <a:rPr lang="en-US" dirty="0" smtClean="0"/>
              <a:t>See schools in session.</a:t>
            </a:r>
          </a:p>
          <a:p>
            <a:endParaRPr lang="en-US" dirty="0" smtClean="0"/>
          </a:p>
          <a:p>
            <a:r>
              <a:rPr lang="en-US" dirty="0" smtClean="0"/>
              <a:t>Attend church if possible.</a:t>
            </a:r>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Explore Opportunities</a:t>
            </a:r>
            <a:endParaRPr lang="en-US" dirty="0"/>
          </a:p>
        </p:txBody>
      </p:sp>
      <p:sp>
        <p:nvSpPr>
          <p:cNvPr id="3" name="Content Placeholder 2"/>
          <p:cNvSpPr>
            <a:spLocks noGrp="1"/>
          </p:cNvSpPr>
          <p:nvPr>
            <p:ph idx="1"/>
          </p:nvPr>
        </p:nvSpPr>
        <p:spPr/>
        <p:txBody>
          <a:bodyPr/>
          <a:lstStyle/>
          <a:p>
            <a:r>
              <a:rPr lang="en-US" dirty="0" smtClean="0"/>
              <a:t>Talk with the priests about the needs of the Mission.</a:t>
            </a:r>
          </a:p>
          <a:p>
            <a:r>
              <a:rPr lang="en-US" dirty="0" smtClean="0"/>
              <a:t>Think about ways your church can become more deeply involved.</a:t>
            </a:r>
          </a:p>
          <a:p>
            <a:r>
              <a:rPr lang="en-US" dirty="0" smtClean="0"/>
              <a:t>Think about others in your church who possess a special skill that would be useful.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a:t>
            </a:r>
            <a:endParaRPr lang="en-US" dirty="0"/>
          </a:p>
        </p:txBody>
      </p:sp>
      <p:sp>
        <p:nvSpPr>
          <p:cNvPr id="3" name="Content Placeholder 2"/>
          <p:cNvSpPr>
            <a:spLocks noGrp="1"/>
          </p:cNvSpPr>
          <p:nvPr>
            <p:ph idx="1"/>
          </p:nvPr>
        </p:nvSpPr>
        <p:spPr/>
        <p:txBody>
          <a:bodyPr/>
          <a:lstStyle/>
          <a:p>
            <a:r>
              <a:rPr lang="en-US" dirty="0" smtClean="0"/>
              <a:t>Your group has to be self contained.</a:t>
            </a:r>
          </a:p>
          <a:p>
            <a:pPr>
              <a:buNone/>
            </a:pPr>
            <a:endParaRPr lang="en-US" dirty="0" smtClean="0"/>
          </a:p>
          <a:p>
            <a:r>
              <a:rPr lang="en-US" dirty="0" smtClean="0"/>
              <a:t>Prepare as if you were going on a camping trip.</a:t>
            </a:r>
          </a:p>
          <a:p>
            <a:endParaRPr lang="en-U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Prepare for Disappointment</a:t>
            </a:r>
            <a:endParaRPr lang="en-US" dirty="0"/>
          </a:p>
        </p:txBody>
      </p:sp>
      <p:sp>
        <p:nvSpPr>
          <p:cNvPr id="3" name="Content Placeholder 2"/>
          <p:cNvSpPr>
            <a:spLocks noGrp="1"/>
          </p:cNvSpPr>
          <p:nvPr>
            <p:ph idx="1"/>
          </p:nvPr>
        </p:nvSpPr>
        <p:spPr/>
        <p:txBody>
          <a:bodyPr/>
          <a:lstStyle/>
          <a:p>
            <a:r>
              <a:rPr lang="en-US" dirty="0" smtClean="0"/>
              <a:t>Travel is difficult – vehicles break often – roads become impossible.</a:t>
            </a:r>
          </a:p>
          <a:p>
            <a:r>
              <a:rPr lang="en-US" dirty="0" smtClean="0"/>
              <a:t>Pray for patience.</a:t>
            </a:r>
          </a:p>
          <a:p>
            <a:r>
              <a:rPr lang="en-US" dirty="0" smtClean="0"/>
              <a:t>It takes a long time to go a short distance.</a:t>
            </a:r>
          </a:p>
          <a:p>
            <a:r>
              <a:rPr lang="en-US" dirty="0" smtClean="0"/>
              <a:t>Plan your days but be flexible.</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To Know People</a:t>
            </a:r>
            <a:endParaRPr lang="en-US" dirty="0"/>
          </a:p>
        </p:txBody>
      </p:sp>
      <p:sp>
        <p:nvSpPr>
          <p:cNvPr id="3" name="Content Placeholder 2"/>
          <p:cNvSpPr>
            <a:spLocks noGrp="1"/>
          </p:cNvSpPr>
          <p:nvPr>
            <p:ph idx="1"/>
          </p:nvPr>
        </p:nvSpPr>
        <p:spPr/>
        <p:txBody>
          <a:bodyPr/>
          <a:lstStyle/>
          <a:p>
            <a:r>
              <a:rPr lang="en-US" dirty="0" smtClean="0"/>
              <a:t>Take pictures.</a:t>
            </a:r>
          </a:p>
          <a:p>
            <a:r>
              <a:rPr lang="en-US" dirty="0" smtClean="0"/>
              <a:t>Write names and information that go with the pictures.</a:t>
            </a:r>
          </a:p>
          <a:p>
            <a:r>
              <a:rPr lang="en-US" dirty="0" smtClean="0"/>
              <a:t>Arrange for future communication if possible.</a:t>
            </a:r>
          </a:p>
          <a:p>
            <a:pPr>
              <a:buNone/>
            </a:pP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Consult With The Priests</a:t>
            </a:r>
            <a:endParaRPr lang="en-US" dirty="0"/>
          </a:p>
        </p:txBody>
      </p:sp>
      <p:sp>
        <p:nvSpPr>
          <p:cNvPr id="3" name="Content Placeholder 2"/>
          <p:cNvSpPr>
            <a:spLocks noGrp="1"/>
          </p:cNvSpPr>
          <p:nvPr>
            <p:ph idx="1"/>
          </p:nvPr>
        </p:nvSpPr>
        <p:spPr/>
        <p:txBody>
          <a:bodyPr/>
          <a:lstStyle/>
          <a:p>
            <a:r>
              <a:rPr lang="en-US" dirty="0" smtClean="0"/>
              <a:t>The priests know the most urgent needs.</a:t>
            </a:r>
          </a:p>
          <a:p>
            <a:r>
              <a:rPr lang="en-US" dirty="0" smtClean="0"/>
              <a:t>Come prepared for God to use you.</a:t>
            </a:r>
          </a:p>
          <a:p>
            <a:r>
              <a:rPr lang="en-US" dirty="0" smtClean="0"/>
              <a:t>Find a place for each member of your team to serve.</a:t>
            </a:r>
          </a:p>
          <a:p>
            <a:r>
              <a:rPr lang="en-US" dirty="0" smtClean="0"/>
              <a:t>If you have a service project in mind make sure it is an achievable goal.</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Shipping To Haiti</a:t>
            </a:r>
            <a:endParaRPr lang="en-US" dirty="0"/>
          </a:p>
        </p:txBody>
      </p:sp>
      <p:sp>
        <p:nvSpPr>
          <p:cNvPr id="3" name="Content Placeholder 2"/>
          <p:cNvSpPr>
            <a:spLocks noGrp="1"/>
          </p:cNvSpPr>
          <p:nvPr>
            <p:ph idx="1"/>
          </p:nvPr>
        </p:nvSpPr>
        <p:spPr/>
        <p:txBody>
          <a:bodyPr/>
          <a:lstStyle/>
          <a:p>
            <a:r>
              <a:rPr lang="en-US" dirty="0" smtClean="0"/>
              <a:t>If you plan a major project that requires prearranged shipping, consult with HEF.</a:t>
            </a:r>
          </a:p>
          <a:p>
            <a:r>
              <a:rPr lang="en-US" dirty="0" smtClean="0"/>
              <a:t>The Haitian government doesn’t always work well.</a:t>
            </a:r>
          </a:p>
          <a:p>
            <a:r>
              <a:rPr lang="en-US" dirty="0" smtClean="0"/>
              <a:t>Things can be chaotic and unfair.</a:t>
            </a:r>
          </a:p>
          <a:p>
            <a:r>
              <a:rPr lang="en-US" dirty="0" smtClean="0"/>
              <a:t>Proceed with extreme caution.</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Return</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Share your trip with others.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Meet As A Group</a:t>
            </a:r>
            <a:endParaRPr lang="en-US" dirty="0"/>
          </a:p>
        </p:txBody>
      </p:sp>
      <p:sp>
        <p:nvSpPr>
          <p:cNvPr id="3" name="Content Placeholder 2"/>
          <p:cNvSpPr>
            <a:spLocks noGrp="1"/>
          </p:cNvSpPr>
          <p:nvPr>
            <p:ph idx="1"/>
          </p:nvPr>
        </p:nvSpPr>
        <p:spPr/>
        <p:txBody>
          <a:bodyPr/>
          <a:lstStyle/>
          <a:p>
            <a:r>
              <a:rPr lang="en-US" dirty="0" smtClean="0"/>
              <a:t>Solidify your story.</a:t>
            </a:r>
          </a:p>
          <a:p>
            <a:r>
              <a:rPr lang="en-US" dirty="0" smtClean="0"/>
              <a:t>Share your story with the members of your church.</a:t>
            </a:r>
          </a:p>
          <a:p>
            <a:pPr>
              <a:buNone/>
            </a:pP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 Future Trips</a:t>
            </a:r>
            <a:endParaRPr lang="en-US" dirty="0"/>
          </a:p>
        </p:txBody>
      </p:sp>
      <p:sp>
        <p:nvSpPr>
          <p:cNvPr id="3" name="Content Placeholder 2"/>
          <p:cNvSpPr>
            <a:spLocks noGrp="1"/>
          </p:cNvSpPr>
          <p:nvPr>
            <p:ph idx="1"/>
          </p:nvPr>
        </p:nvSpPr>
        <p:spPr/>
        <p:txBody>
          <a:bodyPr/>
          <a:lstStyle/>
          <a:p>
            <a:r>
              <a:rPr lang="en-US" dirty="0" smtClean="0"/>
              <a:t>Find ways that your church can be engaged in the Mission.</a:t>
            </a:r>
          </a:p>
          <a:p>
            <a:r>
              <a:rPr lang="en-US" dirty="0" smtClean="0"/>
              <a:t>Share your thoughts with the leaders of your church.</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Talk For HEF</a:t>
            </a:r>
            <a:endParaRPr lang="en-US" dirty="0"/>
          </a:p>
        </p:txBody>
      </p:sp>
      <p:sp>
        <p:nvSpPr>
          <p:cNvPr id="3" name="Content Placeholder 2"/>
          <p:cNvSpPr>
            <a:spLocks noGrp="1"/>
          </p:cNvSpPr>
          <p:nvPr>
            <p:ph idx="1"/>
          </p:nvPr>
        </p:nvSpPr>
        <p:spPr/>
        <p:txBody>
          <a:bodyPr/>
          <a:lstStyle/>
          <a:p>
            <a:r>
              <a:rPr lang="en-US" dirty="0" smtClean="0"/>
              <a:t>Consider sharing your experience with nearby churches.</a:t>
            </a:r>
          </a:p>
          <a:p>
            <a:r>
              <a:rPr lang="en-US" dirty="0" smtClean="0"/>
              <a:t>HEF needs workers to present the needs of our mission to others.</a:t>
            </a:r>
          </a:p>
          <a:p>
            <a:r>
              <a:rPr lang="en-US" dirty="0" smtClean="0"/>
              <a:t>Someone who has taken the time to visit Haiti has valuable credibility that makes them worth the attention of others.</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Chronicle Your Trip</a:t>
            </a:r>
            <a:endParaRPr lang="en-US" dirty="0"/>
          </a:p>
        </p:txBody>
      </p:sp>
      <p:sp>
        <p:nvSpPr>
          <p:cNvPr id="3" name="Content Placeholder 2"/>
          <p:cNvSpPr>
            <a:spLocks noGrp="1"/>
          </p:cNvSpPr>
          <p:nvPr>
            <p:ph idx="1"/>
          </p:nvPr>
        </p:nvSpPr>
        <p:spPr/>
        <p:txBody>
          <a:bodyPr/>
          <a:lstStyle/>
          <a:p>
            <a:r>
              <a:rPr lang="en-US" dirty="0" smtClean="0"/>
              <a:t>Make a book. </a:t>
            </a:r>
          </a:p>
          <a:p>
            <a:r>
              <a:rPr lang="en-US" dirty="0" smtClean="0"/>
              <a:t>Design a Power Point.</a:t>
            </a:r>
          </a:p>
          <a:p>
            <a:r>
              <a:rPr lang="en-US" dirty="0" smtClean="0"/>
              <a:t>Give your church something to remember.</a:t>
            </a:r>
          </a:p>
          <a:p>
            <a:r>
              <a:rPr lang="en-US" dirty="0" smtClean="0"/>
              <a:t>Twenty or thirty years from now people can look back and rate your trip as one of the best things they have done as a church.</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 The Media</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r>
              <a:rPr lang="en-US" dirty="0" smtClean="0"/>
              <a:t>Your local newspaper, radio station, or television station loves to feature a story like this.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Six Months Before Your Trip</a:t>
            </a:r>
            <a:endParaRPr lang="en-US" dirty="0"/>
          </a:p>
        </p:txBody>
      </p:sp>
      <p:sp>
        <p:nvSpPr>
          <p:cNvPr id="3" name="Content Placeholder 2"/>
          <p:cNvSpPr>
            <a:spLocks noGrp="1"/>
          </p:cNvSpPr>
          <p:nvPr>
            <p:ph idx="1"/>
          </p:nvPr>
        </p:nvSpPr>
        <p:spPr/>
        <p:txBody>
          <a:bodyPr/>
          <a:lstStyle/>
          <a:p>
            <a:r>
              <a:rPr lang="en-US" dirty="0" smtClean="0"/>
              <a:t>Define your purpose.</a:t>
            </a:r>
          </a:p>
          <a:p>
            <a:r>
              <a:rPr lang="en-US" dirty="0" smtClean="0"/>
              <a:t>Is your trip informational, medical, or construction oriented?</a:t>
            </a:r>
          </a:p>
          <a:p>
            <a:r>
              <a:rPr lang="en-US" dirty="0" smtClean="0"/>
              <a:t>Talk with your church members and leaders about your purpose.</a:t>
            </a:r>
          </a:p>
          <a:p>
            <a:pPr>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 With HEF</a:t>
            </a:r>
            <a:endParaRPr lang="en-US" dirty="0"/>
          </a:p>
        </p:txBody>
      </p:sp>
      <p:sp>
        <p:nvSpPr>
          <p:cNvPr id="3" name="Content Placeholder 2"/>
          <p:cNvSpPr>
            <a:spLocks noGrp="1"/>
          </p:cNvSpPr>
          <p:nvPr>
            <p:ph idx="1"/>
          </p:nvPr>
        </p:nvSpPr>
        <p:spPr/>
        <p:txBody>
          <a:bodyPr/>
          <a:lstStyle/>
          <a:p>
            <a:r>
              <a:rPr lang="en-US" dirty="0" smtClean="0"/>
              <a:t>We want to share your trip with all of our supporters.</a:t>
            </a:r>
          </a:p>
          <a:p>
            <a:r>
              <a:rPr lang="en-US" dirty="0" smtClean="0"/>
              <a:t>Having a record of successful trips adds tremendously to our message.</a:t>
            </a:r>
          </a:p>
          <a:p>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Regular Trips</a:t>
            </a:r>
            <a:endParaRPr lang="en-US" dirty="0"/>
          </a:p>
        </p:txBody>
      </p:sp>
      <p:sp>
        <p:nvSpPr>
          <p:cNvPr id="3" name="Content Placeholder 2"/>
          <p:cNvSpPr>
            <a:spLocks noGrp="1"/>
          </p:cNvSpPr>
          <p:nvPr>
            <p:ph idx="1"/>
          </p:nvPr>
        </p:nvSpPr>
        <p:spPr/>
        <p:txBody>
          <a:bodyPr/>
          <a:lstStyle/>
          <a:p>
            <a:r>
              <a:rPr lang="en-US" dirty="0" smtClean="0"/>
              <a:t>Think about making a trip to Haiti a regular event for your church.</a:t>
            </a:r>
          </a:p>
          <a:p>
            <a:r>
              <a:rPr lang="en-US" dirty="0" smtClean="0"/>
              <a:t>Groom others to lead in this endeavor.</a:t>
            </a:r>
          </a:p>
          <a:p>
            <a:r>
              <a:rPr lang="en-US" dirty="0" smtClean="0"/>
              <a:t>You want this to be the work of your church, not just a few individuals.</a:t>
            </a:r>
          </a:p>
          <a:p>
            <a:r>
              <a:rPr lang="en-US" dirty="0" smtClean="0"/>
              <a:t>Span generations.</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HEF Sponsored Trips</a:t>
            </a:r>
            <a:endParaRPr lang="en-US" dirty="0"/>
          </a:p>
        </p:txBody>
      </p:sp>
      <p:sp>
        <p:nvSpPr>
          <p:cNvPr id="3" name="Content Placeholder 2"/>
          <p:cNvSpPr>
            <a:spLocks noGrp="1"/>
          </p:cNvSpPr>
          <p:nvPr>
            <p:ph idx="1"/>
          </p:nvPr>
        </p:nvSpPr>
        <p:spPr/>
        <p:txBody>
          <a:bodyPr/>
          <a:lstStyle/>
          <a:p>
            <a:r>
              <a:rPr lang="en-US" dirty="0" smtClean="0"/>
              <a:t>If adequate interest is shown HEF will begin regular trips to Haiti to introduce others to mission work at our schools.</a:t>
            </a:r>
          </a:p>
          <a:p>
            <a:r>
              <a:rPr lang="en-US" dirty="0" smtClean="0"/>
              <a:t>Look for information in our newsletter, on our website, on our Facebook page.</a:t>
            </a:r>
          </a:p>
          <a:p>
            <a:r>
              <a:rPr lang="en-US" dirty="0" smtClean="0"/>
              <a:t>We’d love to have you join us!</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Five Months Before Your Trip</a:t>
            </a:r>
            <a:endParaRPr lang="en-US" dirty="0"/>
          </a:p>
        </p:txBody>
      </p:sp>
      <p:sp>
        <p:nvSpPr>
          <p:cNvPr id="3" name="Content Placeholder 2"/>
          <p:cNvSpPr>
            <a:spLocks noGrp="1"/>
          </p:cNvSpPr>
          <p:nvPr>
            <p:ph idx="1"/>
          </p:nvPr>
        </p:nvSpPr>
        <p:spPr/>
        <p:txBody>
          <a:bodyPr>
            <a:normAutofit/>
          </a:bodyPr>
          <a:lstStyle/>
          <a:p>
            <a:r>
              <a:rPr lang="en-US" dirty="0" smtClean="0"/>
              <a:t>Contact HEF.</a:t>
            </a:r>
          </a:p>
          <a:p>
            <a:r>
              <a:rPr lang="en-US" dirty="0" smtClean="0"/>
              <a:t>Set the date.</a:t>
            </a:r>
          </a:p>
          <a:p>
            <a:r>
              <a:rPr lang="en-US" dirty="0" smtClean="0"/>
              <a:t>Explore costs.</a:t>
            </a:r>
          </a:p>
          <a:p>
            <a:r>
              <a:rPr lang="en-US" dirty="0" smtClean="0"/>
              <a:t>Ask for help if you need it.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Four Months Before Your Trip</a:t>
            </a:r>
            <a:endParaRPr lang="en-US" dirty="0"/>
          </a:p>
        </p:txBody>
      </p:sp>
      <p:sp>
        <p:nvSpPr>
          <p:cNvPr id="3" name="Content Placeholder 2"/>
          <p:cNvSpPr>
            <a:spLocks noGrp="1"/>
          </p:cNvSpPr>
          <p:nvPr>
            <p:ph idx="1"/>
          </p:nvPr>
        </p:nvSpPr>
        <p:spPr/>
        <p:txBody>
          <a:bodyPr/>
          <a:lstStyle/>
          <a:p>
            <a:r>
              <a:rPr lang="en-US" dirty="0" smtClean="0"/>
              <a:t>Build your team.</a:t>
            </a:r>
          </a:p>
          <a:p>
            <a:r>
              <a:rPr lang="en-US" dirty="0" smtClean="0"/>
              <a:t>Let God lead people to participate.</a:t>
            </a:r>
          </a:p>
          <a:p>
            <a:r>
              <a:rPr lang="en-US" dirty="0" smtClean="0"/>
              <a:t>Keep your purpose in mind.</a:t>
            </a:r>
          </a:p>
          <a:p>
            <a:r>
              <a:rPr lang="en-US" dirty="0" smtClean="0"/>
              <a:t>Meet and pray together.</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Months Before Your Trip</a:t>
            </a:r>
            <a:endParaRPr lang="en-US" dirty="0"/>
          </a:p>
        </p:txBody>
      </p:sp>
      <p:sp>
        <p:nvSpPr>
          <p:cNvPr id="3" name="Content Placeholder 2"/>
          <p:cNvSpPr>
            <a:spLocks noGrp="1"/>
          </p:cNvSpPr>
          <p:nvPr>
            <p:ph idx="1"/>
          </p:nvPr>
        </p:nvSpPr>
        <p:spPr/>
        <p:txBody>
          <a:bodyPr/>
          <a:lstStyle/>
          <a:p>
            <a:r>
              <a:rPr lang="en-US" dirty="0" smtClean="0"/>
              <a:t>Get passports. It usually takes about 6 weeks to get one. </a:t>
            </a:r>
          </a:p>
          <a:p>
            <a:endParaRPr lang="en-US" dirty="0" smtClean="0"/>
          </a:p>
          <a:p>
            <a:r>
              <a:rPr lang="en-US" dirty="0" smtClean="0"/>
              <a:t>Get immunizations and medications. Consult your health department. Not all doctors are aware of the specific needs of travel to Haiti.</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Months Before your Trip</a:t>
            </a:r>
            <a:endParaRPr lang="en-US" dirty="0"/>
          </a:p>
        </p:txBody>
      </p:sp>
      <p:sp>
        <p:nvSpPr>
          <p:cNvPr id="3" name="Content Placeholder 2"/>
          <p:cNvSpPr>
            <a:spLocks noGrp="1"/>
          </p:cNvSpPr>
          <p:nvPr>
            <p:ph idx="1"/>
          </p:nvPr>
        </p:nvSpPr>
        <p:spPr/>
        <p:txBody>
          <a:bodyPr/>
          <a:lstStyle/>
          <a:p>
            <a:r>
              <a:rPr lang="en-US" dirty="0" smtClean="0"/>
              <a:t>Make travel arrangements.</a:t>
            </a:r>
          </a:p>
          <a:p>
            <a:r>
              <a:rPr lang="en-US" dirty="0" smtClean="0"/>
              <a:t>Schedule Flights.</a:t>
            </a:r>
          </a:p>
          <a:p>
            <a:r>
              <a:rPr lang="en-US" dirty="0" smtClean="0"/>
              <a:t>Try to travel together.</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Month Before your Trip</a:t>
            </a:r>
            <a:endParaRPr lang="en-US" dirty="0"/>
          </a:p>
        </p:txBody>
      </p:sp>
      <p:sp>
        <p:nvSpPr>
          <p:cNvPr id="3" name="Content Placeholder 2"/>
          <p:cNvSpPr>
            <a:spLocks noGrp="1"/>
          </p:cNvSpPr>
          <p:nvPr>
            <p:ph idx="1"/>
          </p:nvPr>
        </p:nvSpPr>
        <p:spPr/>
        <p:txBody>
          <a:bodyPr/>
          <a:lstStyle/>
          <a:p>
            <a:r>
              <a:rPr lang="en-US" dirty="0" smtClean="0"/>
              <a:t>Contact HEF.</a:t>
            </a:r>
          </a:p>
          <a:p>
            <a:r>
              <a:rPr lang="en-US" dirty="0" smtClean="0"/>
              <a:t>Finalize your  team count.</a:t>
            </a:r>
          </a:p>
          <a:p>
            <a:r>
              <a:rPr lang="en-US" dirty="0" smtClean="0"/>
              <a:t>Confirm guesthouse and vehicle reservations.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Weeks Before your Trip</a:t>
            </a:r>
            <a:endParaRPr lang="en-US" dirty="0"/>
          </a:p>
        </p:txBody>
      </p:sp>
      <p:sp>
        <p:nvSpPr>
          <p:cNvPr id="3" name="Content Placeholder 2"/>
          <p:cNvSpPr>
            <a:spLocks noGrp="1"/>
          </p:cNvSpPr>
          <p:nvPr>
            <p:ph idx="1"/>
          </p:nvPr>
        </p:nvSpPr>
        <p:spPr/>
        <p:txBody>
          <a:bodyPr/>
          <a:lstStyle/>
          <a:p>
            <a:r>
              <a:rPr lang="en-US" dirty="0" smtClean="0"/>
              <a:t>Assemble supplies.</a:t>
            </a:r>
          </a:p>
          <a:p>
            <a:r>
              <a:rPr lang="en-US" dirty="0" smtClean="0"/>
              <a:t>Assign packing responsibilities.</a:t>
            </a:r>
          </a:p>
          <a:p>
            <a:r>
              <a:rPr lang="en-US" dirty="0" smtClean="0"/>
              <a:t>Check personal items (not too personal).</a:t>
            </a:r>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Genesis">
  <a:themeElements>
    <a:clrScheme name="Genesis">
      <a:dk1>
        <a:sysClr val="windowText" lastClr="000000"/>
      </a:dk1>
      <a:lt1>
        <a:sysClr val="window" lastClr="FFFFFF"/>
      </a:lt1>
      <a:dk2>
        <a:srgbClr val="465466"/>
      </a:dk2>
      <a:lt2>
        <a:srgbClr val="BBD7F8"/>
      </a:lt2>
      <a:accent1>
        <a:srgbClr val="80B606"/>
      </a:accent1>
      <a:accent2>
        <a:srgbClr val="E29F1D"/>
      </a:accent2>
      <a:accent3>
        <a:srgbClr val="2397E2"/>
      </a:accent3>
      <a:accent4>
        <a:srgbClr val="35ACA2"/>
      </a:accent4>
      <a:accent5>
        <a:srgbClr val="5430BB"/>
      </a:accent5>
      <a:accent6>
        <a:srgbClr val="8D34E0"/>
      </a:accent6>
      <a:hlink>
        <a:srgbClr val="00B0F0"/>
      </a:hlink>
      <a:folHlink>
        <a:srgbClr val="0070C0"/>
      </a:folHlink>
    </a:clrScheme>
    <a:fontScheme name="Genesis">
      <a:majorFont>
        <a:latin typeface="Calisto MT"/>
        <a:ea typeface=""/>
        <a:cs typeface=""/>
        <a:font script="Jpan" typeface="ＭＳ 明朝"/>
      </a:majorFont>
      <a:minorFont>
        <a:latin typeface="Calisto MT"/>
        <a:ea typeface=""/>
        <a:cs typeface=""/>
        <a:font script="Jpan" typeface="ＭＳ 明朝"/>
      </a:minorFont>
    </a:fontScheme>
    <a:fmtScheme name="Genesis">
      <a:fillStyleLst>
        <a:solidFill>
          <a:schemeClr val="phClr"/>
        </a:solidFill>
        <a:gradFill rotWithShape="1">
          <a:gsLst>
            <a:gs pos="0">
              <a:schemeClr val="phClr">
                <a:tint val="100000"/>
                <a:shade val="70000"/>
                <a:satMod val="100000"/>
                <a:greenMod val="110000"/>
              </a:schemeClr>
            </a:gs>
            <a:gs pos="75000">
              <a:schemeClr val="phClr">
                <a:tint val="40000"/>
                <a:satMod val="150000"/>
                <a:redMod val="100000"/>
                <a:blueMod val="100000"/>
              </a:schemeClr>
            </a:gs>
            <a:gs pos="100000">
              <a:schemeClr val="phClr">
                <a:tint val="60000"/>
                <a:satMod val="120000"/>
                <a:redMod val="100000"/>
                <a:blueMod val="100000"/>
              </a:schemeClr>
            </a:gs>
          </a:gsLst>
          <a:path path="circle">
            <a:fillToRect l="25000" t="25000" r="5000" b="5000"/>
          </a:path>
        </a:gradFill>
        <a:gradFill rotWithShape="1">
          <a:gsLst>
            <a:gs pos="0">
              <a:schemeClr val="phClr">
                <a:tint val="50000"/>
                <a:shade val="100000"/>
                <a:alpha val="100000"/>
                <a:satMod val="150000"/>
              </a:schemeClr>
            </a:gs>
            <a:gs pos="40000">
              <a:schemeClr val="phClr">
                <a:tint val="70000"/>
                <a:shade val="100000"/>
                <a:alpha val="100000"/>
                <a:satMod val="150000"/>
              </a:schemeClr>
            </a:gs>
            <a:gs pos="100000">
              <a:schemeClr val="phClr">
                <a:shade val="90000"/>
                <a:satMod val="110000"/>
              </a:schemeClr>
            </a:gs>
          </a:gsLst>
          <a:lin ang="5400000" scaled="0"/>
        </a:gradFill>
      </a:fillStyleLst>
      <a:lnStyleLst>
        <a:ln w="12700" cap="flat" cmpd="sng" algn="ctr">
          <a:solidFill>
            <a:schemeClr val="phClr">
              <a:shade val="95000"/>
              <a:satMod val="105000"/>
            </a:schemeClr>
          </a:solidFill>
          <a:prstDash val="solid"/>
        </a:ln>
        <a:ln w="3175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outerShdw blurRad="88900" dist="50800" dir="11400000" sx="102000" sy="101000" algn="tl" rotWithShape="0">
              <a:srgbClr val="000000">
                <a:alpha val="35000"/>
              </a:srgbClr>
            </a:outerShdw>
          </a:effectLst>
          <a:scene3d>
            <a:camera prst="perspectiveFront" fov="4800000"/>
            <a:lightRig rig="morning" dir="tl"/>
          </a:scene3d>
          <a:sp3d prstMaterial="softmetal">
            <a:bevelT w="0" h="0"/>
          </a:sp3d>
        </a:effectStyle>
        <a:effectStyle>
          <a:effectLst>
            <a:innerShdw blurRad="50800" dist="25400" dir="13500000">
              <a:srgbClr val="000000">
                <a:alpha val="75000"/>
              </a:srgbClr>
            </a:innerShdw>
            <a:reflection blurRad="101600" stA="40000" endPos="50000" dist="63500" dir="5400000" fadeDir="7200000" sy="-100000" kx="300000" rotWithShape="0"/>
          </a:effectLst>
          <a:scene3d>
            <a:camera prst="orthographicFront">
              <a:rot lat="0" lon="0" rev="0"/>
            </a:camera>
            <a:lightRig rig="chilly" dir="tr">
              <a:rot lat="0" lon="0" rev="1200000"/>
            </a:lightRig>
          </a:scene3d>
          <a:sp3d prstMaterial="plastic">
            <a:bevelT w="0" h="0"/>
          </a:sp3d>
        </a:effectStyle>
      </a:effectStyleLst>
      <a:bgFillStyleLst>
        <a:blipFill rotWithShape="1">
          <a:blip xmlns:r="http://schemas.openxmlformats.org/officeDocument/2006/relationships" r:embed="rId1"/>
          <a:stretch/>
        </a:blipFill>
        <a:blipFill rotWithShape="1">
          <a:blip xmlns:r="http://schemas.openxmlformats.org/officeDocument/2006/relationships" r:embed="rId2"/>
          <a:stretch/>
        </a:blipFill>
        <a:blipFill rotWithShape="1">
          <a:blip xmlns:r="http://schemas.openxmlformats.org/officeDocument/2006/relationships" r:embed="rId3"/>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Genesis.thmx</Template>
  <TotalTime>83</TotalTime>
  <Words>962</Words>
  <Application>Microsoft Macintosh PowerPoint</Application>
  <PresentationFormat>On-screen Show (4:3)</PresentationFormat>
  <Paragraphs>135</Paragraphs>
  <Slides>32</Slides>
  <Notes>0</Notes>
  <HiddenSlides>0</HiddenSlides>
  <MMClips>0</MMClips>
  <ScaleCrop>false</ScaleCrop>
  <HeadingPairs>
    <vt:vector size="4" baseType="variant">
      <vt:variant>
        <vt:lpstr>Design Template</vt:lpstr>
      </vt:variant>
      <vt:variant>
        <vt:i4>1</vt:i4>
      </vt:variant>
      <vt:variant>
        <vt:lpstr>Slide Titles</vt:lpstr>
      </vt:variant>
      <vt:variant>
        <vt:i4>32</vt:i4>
      </vt:variant>
    </vt:vector>
  </HeadingPairs>
  <TitlesOfParts>
    <vt:vector size="33" baseType="lpstr">
      <vt:lpstr>Genesis</vt:lpstr>
      <vt:lpstr>Mission Trip  Basics </vt:lpstr>
      <vt:lpstr>Prepare</vt:lpstr>
      <vt:lpstr>Six Months Before Your Trip</vt:lpstr>
      <vt:lpstr>Five Months Before Your Trip</vt:lpstr>
      <vt:lpstr>Four Months Before Your Trip</vt:lpstr>
      <vt:lpstr>Three Months Before Your Trip</vt:lpstr>
      <vt:lpstr>Two Months Before your Trip</vt:lpstr>
      <vt:lpstr>One Month Before your Trip</vt:lpstr>
      <vt:lpstr>Two Weeks Before your Trip</vt:lpstr>
      <vt:lpstr>One week Before your Trip</vt:lpstr>
      <vt:lpstr>REMEMBER</vt:lpstr>
      <vt:lpstr>Prepare For The Environment</vt:lpstr>
      <vt:lpstr>GO</vt:lpstr>
      <vt:lpstr>Travel</vt:lpstr>
      <vt:lpstr>The Guesthouse</vt:lpstr>
      <vt:lpstr>Accommodations</vt:lpstr>
      <vt:lpstr>Interact</vt:lpstr>
      <vt:lpstr>Visit the Mission</vt:lpstr>
      <vt:lpstr>Explore Opportunities</vt:lpstr>
      <vt:lpstr>Prepare for Disappointment</vt:lpstr>
      <vt:lpstr>Get To Know People</vt:lpstr>
      <vt:lpstr>Consult With The Priests</vt:lpstr>
      <vt:lpstr>Shipping To Haiti</vt:lpstr>
      <vt:lpstr>Return</vt:lpstr>
      <vt:lpstr>Meet As A Group</vt:lpstr>
      <vt:lpstr>Plan Future Trips</vt:lpstr>
      <vt:lpstr>Talk For HEF</vt:lpstr>
      <vt:lpstr>Chronicle Your Trip</vt:lpstr>
      <vt:lpstr>Contact The Media</vt:lpstr>
      <vt:lpstr>Share With HEF</vt:lpstr>
      <vt:lpstr>Regular Trips</vt:lpstr>
      <vt:lpstr>HEF Sponsored Trips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Mission Trip  Basics </dc:title>
  <dc:creator>Susan Brandon</dc:creator>
  <cp:lastModifiedBy>Susan Brandon</cp:lastModifiedBy>
  <cp:revision>4</cp:revision>
  <dcterms:created xsi:type="dcterms:W3CDTF">2011-09-27T23:22:26Z</dcterms:created>
  <dcterms:modified xsi:type="dcterms:W3CDTF">2011-09-27T23:23:10Z</dcterms:modified>
</cp:coreProperties>
</file>